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3333CC"/>
    <a:srgbClr val="DDDDDD"/>
    <a:srgbClr val="FFCCFF"/>
    <a:srgbClr val="CCCCFF"/>
    <a:srgbClr val="66CCFF"/>
    <a:srgbClr val="0066FF"/>
    <a:srgbClr val="6666FF"/>
    <a:srgbClr val="3333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4660"/>
  </p:normalViewPr>
  <p:slideViewPr>
    <p:cSldViewPr>
      <p:cViewPr varScale="1">
        <p:scale>
          <a:sx n="87" d="100"/>
          <a:sy n="87" d="100"/>
        </p:scale>
        <p:origin x="-151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A8996-1D5F-4F4A-9FE8-70C7C3FE909B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B6226-ADCF-47E5-8AD8-78565F85B4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91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3643EB1-4527-42B7-8117-4FF55C667269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22933FE-8C58-4475-A1F4-44C2C5F15E8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 spokes="8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c\Documents\&#1048;&#1088;&#1080;&#1085;&#1072;\&#1096;&#1082;&#1086;&#1083;&#1072;\&#1041;&#1099;&#1082;&#1086;&#1074;&#1089;&#1082;&#1072;&#1103;\&#1044;&#1088;&#1091;&#1075;%20&#1076;&#1077;&#1090;&#1089;&#1090;&#1074;&#1072;.%205%20&#1101;&#1090;&#1072;&#1087;.%20&#1054;&#1059;%20&#8470;%20107%20&#1082;&#1083;&#1072;&#1089;&#1089;%203\&#1044;&#1088;&#1091;&#1075;%20&#1076;&#1077;&#1090;&#1089;&#1090;&#1074;&#1072;.wmv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40968"/>
          </a:xfrm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Познавательно-творческий проект</a:t>
            </a:r>
            <a:b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«Юный эрудит»</a:t>
            </a:r>
            <a:b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Телекоммуникационный литературный конкурс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«Друг детства. К 100-летнему юбилею писателя В.Ю. Драгунского»</a:t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Этап 5 – «Надо иметь чувство юмора»</a:t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Наша команда «Словарики»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4221088"/>
            <a:ext cx="9144000" cy="2448272"/>
          </a:xfrm>
          <a:effectLst/>
        </p:spPr>
        <p:txBody>
          <a:bodyPr>
            <a:normAutofit/>
          </a:bodyPr>
          <a:lstStyle/>
          <a:p>
            <a:pPr marL="0" indent="0" algn="r">
              <a:buNone/>
            </a:pPr>
            <a:endParaRPr lang="ru-RU" altLang="ru-RU" sz="2400" dirty="0" smtClean="0"/>
          </a:p>
          <a:p>
            <a:pPr marL="0" indent="0" algn="r">
              <a:buNone/>
            </a:pPr>
            <a:endParaRPr lang="ru-RU" altLang="ru-RU" sz="2400" dirty="0" smtClean="0"/>
          </a:p>
          <a:p>
            <a:pPr marL="0" indent="0" algn="r">
              <a:buNone/>
            </a:pPr>
            <a:r>
              <a:rPr lang="ru-RU" altLang="ru-RU" sz="2400" dirty="0" smtClean="0">
                <a:solidFill>
                  <a:srgbClr val="3366FF"/>
                </a:solidFill>
              </a:rPr>
              <a:t>МБОУ СОШ № 107, 3  класс </a:t>
            </a:r>
          </a:p>
          <a:p>
            <a:pPr marL="0" indent="0" algn="r">
              <a:buNone/>
            </a:pPr>
            <a:r>
              <a:rPr lang="ru-RU" altLang="ru-RU" sz="2400" dirty="0" smtClean="0">
                <a:solidFill>
                  <a:srgbClr val="3366FF"/>
                </a:solidFill>
              </a:rPr>
              <a:t>Руководитель: Быковская Ирина Владимировна</a:t>
            </a:r>
          </a:p>
          <a:p>
            <a:pPr marL="0" indent="0" algn="r">
              <a:buNone/>
            </a:pPr>
            <a:r>
              <a:rPr lang="ru-RU" altLang="ru-RU" sz="2400" dirty="0" smtClean="0">
                <a:solidFill>
                  <a:srgbClr val="3366FF"/>
                </a:solidFill>
              </a:rPr>
              <a:t>Эл. почта: </a:t>
            </a:r>
            <a:r>
              <a:rPr lang="en-US" altLang="ru-RU" sz="2400" dirty="0" smtClean="0">
                <a:solidFill>
                  <a:srgbClr val="3366FF"/>
                </a:solidFill>
              </a:rPr>
              <a:t>i.v.bikovskaya@rambler.ru</a:t>
            </a:r>
            <a:endParaRPr lang="ru-RU" sz="2400" dirty="0">
              <a:solidFill>
                <a:srgbClr val="3366FF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85720" y="3000372"/>
            <a:ext cx="2880320" cy="2664296"/>
            <a:chOff x="287524" y="3140968"/>
            <a:chExt cx="2880320" cy="2664296"/>
          </a:xfrm>
        </p:grpSpPr>
        <p:sp>
          <p:nvSpPr>
            <p:cNvPr id="4" name="Овал 3"/>
            <p:cNvSpPr/>
            <p:nvPr/>
          </p:nvSpPr>
          <p:spPr>
            <a:xfrm>
              <a:off x="287524" y="3140968"/>
              <a:ext cx="2880320" cy="2664296"/>
            </a:xfrm>
            <a:prstGeom prst="ellipse">
              <a:avLst/>
            </a:prstGeom>
            <a:solidFill>
              <a:schemeClr val="bg1"/>
            </a:solidFill>
            <a:ln w="63500" cmpd="sng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5" name="Picture 2" descr="Av1O7PGd2WU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3933056"/>
              <a:ext cx="1567763" cy="15677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</p:pic>
        <p:sp>
          <p:nvSpPr>
            <p:cNvPr id="6" name="Прямоугольник 5"/>
            <p:cNvSpPr/>
            <p:nvPr/>
          </p:nvSpPr>
          <p:spPr>
            <a:xfrm>
              <a:off x="298364" y="3381016"/>
              <a:ext cx="2376264" cy="584775"/>
            </a:xfrm>
            <a:prstGeom prst="rect">
              <a:avLst/>
            </a:prstGeom>
            <a:noFill/>
            <a:scene3d>
              <a:camera prst="perspectiveContrastingRightFacing"/>
              <a:lightRig rig="threePt" dir="t"/>
            </a:scene3d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200" b="1" spc="50" dirty="0">
                  <a:ln w="11430"/>
                  <a:solidFill>
                    <a:srgbClr val="FF66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</a:t>
              </a:r>
              <a:r>
                <a:rPr lang="ru-RU" sz="3200" b="1" cap="none" spc="50" dirty="0" smtClean="0">
                  <a:ln w="11430"/>
                  <a:solidFill>
                    <a:srgbClr val="FF66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ловарики</a:t>
              </a:r>
              <a:endParaRPr lang="ru-RU" sz="3200" b="1" cap="none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2579837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uchni.com.ua/pars_docs/refs/12/11124/11124_html_m5408547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8" y="980728"/>
            <a:ext cx="8460432" cy="568863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Друг детства</a:t>
            </a:r>
          </a:p>
          <a:p>
            <a:pPr algn="ctr"/>
            <a:endParaRPr lang="ru-RU" sz="3200" b="1" dirty="0" smtClean="0"/>
          </a:p>
          <a:p>
            <a:pPr algn="ctr"/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 мотивам произведения В.Ю. Драгунского </a:t>
            </a:r>
          </a:p>
          <a:p>
            <a:pPr algn="ctr"/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«Друг детства»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главных ролях: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Дениска: Иванов Глеб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Папа: Арапов Анатолий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Мама: Титова Анастасия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Постановщик: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Быковская И.В., Баскакова Т.Г.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Монтаж: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Попова И.В.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Ассистенты: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Цихмистрова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Е.В.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Ильясова Н.Р.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8567847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c\Documents\Ирина\школа\Быковская\фон__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" y="0"/>
            <a:ext cx="9144001" cy="7029400"/>
          </a:xfrm>
          <a:prstGeom prst="rect">
            <a:avLst/>
          </a:prstGeom>
          <a:noFill/>
        </p:spPr>
      </p:pic>
      <p:pic>
        <p:nvPicPr>
          <p:cNvPr id="9" name="Друг детства.wmv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114300" y="0"/>
            <a:ext cx="9438828" cy="7079121"/>
          </a:xfrm>
          <a:prstGeom prst="rect">
            <a:avLst/>
          </a:prstGeom>
        </p:spPr>
      </p:pic>
    </p:spTree>
  </p:cSld>
  <p:clrMapOvr>
    <a:masterClrMapping/>
  </p:clrMapOvr>
  <p:transition spd="med" advClick="0" advTm="198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uchni.com.ua/pars_docs/refs/12/11124/11124_html_m5408547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5976664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Виктор Драгунский</a:t>
            </a:r>
            <a:b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Щедрый </a:t>
            </a:r>
            <a:r>
              <a:rPr lang="ru-RU" sz="450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 </a:t>
            </a:r>
            <a:r>
              <a:rPr lang="ru-RU" sz="450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радостный.</a:t>
            </a:r>
            <a: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Воевал, писал, выступал.</a:t>
            </a:r>
            <a:b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Знаменитый детский писатель.</a:t>
            </a:r>
            <a:b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4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«Дружба! Верность! Честь!» 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5503033"/>
      </p:ext>
    </p:extLst>
  </p:cSld>
  <p:clrMapOvr>
    <a:masterClrMapping/>
  </p:clrMapOvr>
  <p:transition spd="med" advClick="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>
    <a:txDef>
      <a:spPr bwMode="auto">
        <a:solidFill>
          <a:srgbClr val="FFFFFF"/>
        </a:solidFill>
        <a:ln w="9525">
          <a:solidFill>
            <a:srgbClr val="000000"/>
          </a:solidFill>
          <a:miter lim="800000"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ts val="1000"/>
          </a:spcAft>
          <a:buClrTx/>
          <a:buSzTx/>
          <a:buFontTx/>
          <a:buNone/>
          <a:tabLst/>
          <a:defRPr kumimoji="0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446</TotalTime>
  <Words>72</Words>
  <Application>Microsoft Office PowerPoint</Application>
  <PresentationFormat>Экран (4:3)</PresentationFormat>
  <Paragraphs>20</Paragraphs>
  <Slides>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Познавательно-творческий проект «Юный эрудит» Телекоммуникационный литературный конкурс «Друг детства. К 100-летнему юбилею писателя В.Ю. Драгунского» Этап 5 – «Надо иметь чувство юмора»                             Наша команда «Словарики» </vt:lpstr>
      <vt:lpstr>Презентация PowerPoint</vt:lpstr>
      <vt:lpstr>Презентация PowerPoint</vt:lpstr>
      <vt:lpstr>Виктор Драгунский Щедрый и радостный. Воевал, писал, выступал. Знаменитый детский писатель. «Дружба! Верность! Честь!»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42</cp:revision>
  <dcterms:created xsi:type="dcterms:W3CDTF">2014-10-11T10:22:22Z</dcterms:created>
  <dcterms:modified xsi:type="dcterms:W3CDTF">2014-12-28T14:04:38Z</dcterms:modified>
</cp:coreProperties>
</file>