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8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/>
              <a:t>Великая Отечественная Война 1941-1945 г.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dirty="0"/>
              <a:t>Битва под Сталинградом</a:t>
            </a:r>
            <a:r>
              <a:rPr lang="ru" dirty="0" smtClean="0"/>
              <a:t>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ru" dirty="0"/>
          </a:p>
          <a:p>
            <a:pPr marL="0" indent="0"/>
            <a:r>
              <a:rPr lang="ru" sz="1600" dirty="0" smtClean="0"/>
              <a:t>                                                                                    </a:t>
            </a:r>
            <a:r>
              <a:rPr lang="ru-RU" sz="1600" dirty="0" err="1" smtClean="0"/>
              <a:t>Заутинский</a:t>
            </a:r>
            <a:r>
              <a:rPr lang="ru-RU" sz="1600" dirty="0" smtClean="0"/>
              <a:t> Семён 4 «Б» класс</a:t>
            </a:r>
          </a:p>
          <a:p>
            <a:pPr marL="0" indent="0"/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МБОУ СОШ № 107</a:t>
            </a:r>
            <a:endParaRPr lang="ru-RU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0"/>
            <a:ext cx="89916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0"/>
            <a:ext cx="8991600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390525" y="2752876"/>
            <a:ext cx="8222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Подзаголовок презентации</a:t>
            </a:r>
            <a:endParaRPr sz="2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542925" y="2905276"/>
            <a:ext cx="8222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Подзаголовок презентации</a:t>
            </a:r>
            <a:endParaRPr sz="2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695325" y="3057676"/>
            <a:ext cx="8222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Подзаголовок презентации</a:t>
            </a:r>
            <a:endParaRPr sz="2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847725" y="3210076"/>
            <a:ext cx="8222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Подзаголовок презентации</a:t>
            </a:r>
            <a:endParaRPr sz="2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1000125" y="3362476"/>
            <a:ext cx="8222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Подзаголовок презентации</a:t>
            </a:r>
            <a:endParaRPr sz="2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1152525" y="3514876"/>
            <a:ext cx="8222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Подзаголовок презентации</a:t>
            </a:r>
            <a:endParaRPr sz="2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542916" y="1640174"/>
            <a:ext cx="8222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Подзаголовок презентации</a:t>
            </a:r>
            <a:endParaRPr sz="2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695316" y="1792574"/>
            <a:ext cx="8222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Подзаголовок презентации</a:t>
            </a:r>
            <a:endParaRPr sz="2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0550" y="5775"/>
            <a:ext cx="9365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0"/>
            <a:ext cx="92964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0"/>
            <a:ext cx="8991600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991576" cy="593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Экран (16:9)</PresentationFormat>
  <Paragraphs>13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Roboto</vt:lpstr>
      <vt:lpstr>Simple Light</vt:lpstr>
      <vt:lpstr>Великая Отечественная Война 1941-1945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1941-1945 г. </dc:title>
  <cp:lastModifiedBy>RePack by Diakov</cp:lastModifiedBy>
  <cp:revision>1</cp:revision>
  <dcterms:modified xsi:type="dcterms:W3CDTF">2020-05-03T15:02:31Z</dcterms:modified>
</cp:coreProperties>
</file>