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69" r:id="rId2"/>
    <p:sldId id="361" r:id="rId3"/>
    <p:sldId id="257" r:id="rId4"/>
    <p:sldId id="258" r:id="rId5"/>
    <p:sldId id="259" r:id="rId6"/>
    <p:sldId id="260" r:id="rId7"/>
    <p:sldId id="362" r:id="rId8"/>
    <p:sldId id="365" r:id="rId9"/>
    <p:sldId id="261" r:id="rId10"/>
    <p:sldId id="262" r:id="rId11"/>
    <p:sldId id="263" r:id="rId12"/>
    <p:sldId id="264" r:id="rId13"/>
    <p:sldId id="363" r:id="rId14"/>
    <p:sldId id="265" r:id="rId15"/>
    <p:sldId id="266" r:id="rId16"/>
    <p:sldId id="267" r:id="rId17"/>
    <p:sldId id="268" r:id="rId18"/>
    <p:sldId id="364" r:id="rId19"/>
    <p:sldId id="269" r:id="rId20"/>
    <p:sldId id="271" r:id="rId21"/>
    <p:sldId id="270" r:id="rId22"/>
    <p:sldId id="272" r:id="rId23"/>
    <p:sldId id="273" r:id="rId24"/>
    <p:sldId id="366" r:id="rId25"/>
    <p:sldId id="274" r:id="rId26"/>
    <p:sldId id="367" r:id="rId27"/>
    <p:sldId id="275" r:id="rId28"/>
    <p:sldId id="276" r:id="rId29"/>
    <p:sldId id="368" r:id="rId30"/>
    <p:sldId id="277" r:id="rId31"/>
    <p:sldId id="278" r:id="rId32"/>
    <p:sldId id="370" r:id="rId33"/>
    <p:sldId id="28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5" autoAdjust="0"/>
    <p:restoredTop sz="94660"/>
  </p:normalViewPr>
  <p:slideViewPr>
    <p:cSldViewPr>
      <p:cViewPr varScale="1">
        <p:scale>
          <a:sx n="69" d="100"/>
          <a:sy n="69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23B0A-CA97-4BAF-91D0-071E830753D6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94993-4066-4350-8581-C35BE6E1C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71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4993-4066-4350-8581-C35BE6E1C7DB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0B945-95D8-456C-8CA2-691C3AC9338E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946D8-9DA2-454C-A925-109863FCF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source=images&amp;cd=&amp;cad=rja&amp;uact=8&amp;ved=0CAcQjRw&amp;url=http://waralbum.ru/18270/&amp;ei=Qml7VNLsNcWpyQPQ54DoBw&amp;bvm=bv.80642063,d.bGQ&amp;psig=AFQjCNEBkliQeW00R8SHmUUAjJcjTZxmpg&amp;ust=1417460255841780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ASUS\Desktop\gorbunov-moy-prade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2406"/>
            <a:ext cx="9218666" cy="690591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H="1" flipV="1">
            <a:off x="179512" y="5177552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Работу выполнил </a:t>
            </a:r>
          </a:p>
          <a:p>
            <a:pPr algn="ctr"/>
            <a:r>
              <a:rPr lang="ru-RU" sz="2400" b="1" i="1" dirty="0"/>
              <a:t>ученик 4 «А</a:t>
            </a:r>
            <a:r>
              <a:rPr lang="ru-RU" sz="2400" b="1" i="1" dirty="0" smtClean="0"/>
              <a:t>» класса</a:t>
            </a:r>
            <a:endParaRPr lang="ru-RU" sz="2400" b="1" i="1" dirty="0"/>
          </a:p>
          <a:p>
            <a:pPr algn="ctr"/>
            <a:r>
              <a:rPr lang="ru-RU" sz="2400" b="1" i="1" dirty="0"/>
              <a:t> МБОУ СОШ №107  СТАХЕЕВ ДМИТРИЙ</a:t>
            </a:r>
          </a:p>
        </p:txBody>
      </p:sp>
    </p:spTree>
    <p:extLst>
      <p:ext uri="{BB962C8B-B14F-4D97-AF65-F5344CB8AC3E}">
        <p14:creationId xmlns:p14="http://schemas.microsoft.com/office/powerpoint/2010/main" val="2333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нс\Desktop\Дедушка\безымянный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28504"/>
            <a:ext cx="3960440" cy="6886504"/>
          </a:xfrm>
          <a:prstGeom prst="rect">
            <a:avLst/>
          </a:prstGeom>
          <a:noFill/>
        </p:spPr>
      </p:pic>
      <p:pic>
        <p:nvPicPr>
          <p:cNvPr id="11266" name="Picture 2" descr="C:\Users\днс\Desktop\Дедушка\безымянный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725" y="3219450"/>
            <a:ext cx="2962275" cy="3638550"/>
          </a:xfrm>
          <a:prstGeom prst="rect">
            <a:avLst/>
          </a:prstGeom>
          <a:noFill/>
        </p:spPr>
      </p:pic>
      <p:pic>
        <p:nvPicPr>
          <p:cNvPr id="11267" name="Picture 3" descr="C:\Users\днс\Desktop\Дедушка\безымянный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8525" y="2999912"/>
            <a:ext cx="2743200" cy="3836988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779912" y="0"/>
            <a:ext cx="5364088" cy="310854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0" indent="0" algn="ctr">
              <a:buNone/>
            </a:pPr>
            <a:r>
              <a:rPr lang="ru-RU" sz="2700" dirty="0" smtClean="0"/>
              <a:t>С началом Великой Отечественной Войны его семья вернулась на родину, а мой  17-ти летний прадедушка написал заявление в военкомат, чтобы его зачислили добровольцем в ряды Советской армии.</a:t>
            </a:r>
            <a:endParaRPr lang="ru-RU" sz="27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6056" y="0"/>
            <a:ext cx="4067944" cy="6858000"/>
          </a:xfrm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4000" dirty="0" smtClean="0"/>
              <a:t>Полтора года прадедушка сражался вражескими захватчиками</a:t>
            </a:r>
            <a:endParaRPr lang="ru-RU" sz="4000" dirty="0"/>
          </a:p>
        </p:txBody>
      </p:sp>
      <p:pic>
        <p:nvPicPr>
          <p:cNvPr id="4098" name="Picture 2" descr="C:\Users\днс\Desktop\Дедушка\безымянный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932040" cy="6773891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52120" y="0"/>
            <a:ext cx="3491880" cy="6858000"/>
          </a:xfrm>
        </p:spPr>
        <p:txBody>
          <a:bodyPr anchor="ctr" anchorCtr="0"/>
          <a:lstStyle/>
          <a:p>
            <a:pPr marL="0" indent="0" algn="ctr">
              <a:buNone/>
            </a:pPr>
            <a:r>
              <a:rPr lang="ru-RU" dirty="0"/>
              <a:t>П</a:t>
            </a:r>
            <a:r>
              <a:rPr lang="ru-RU" dirty="0" smtClean="0"/>
              <a:t>ока в конце 1942 года он не получил тяжелое ранение. В течении шести месяцев он проходил лечение в Астрахани.</a:t>
            </a:r>
            <a:endParaRPr lang="ru-RU" dirty="0"/>
          </a:p>
        </p:txBody>
      </p:sp>
      <p:pic>
        <p:nvPicPr>
          <p:cNvPr id="8194" name="Picture 2" descr="C:\Users\днс\Desktop\Дедушка\безымянный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60452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309120"/>
            <a:ext cx="9144000" cy="214421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dirty="0" smtClean="0"/>
              <a:t>Подлечив свои раны в госпитале, он не мог больше воевать, его комиссовали, дали инвалидность и отправили на родину до полного выздоровления.</a:t>
            </a:r>
          </a:p>
          <a:p>
            <a:endParaRPr lang="ru-RU" dirty="0"/>
          </a:p>
        </p:txBody>
      </p:sp>
      <p:pic>
        <p:nvPicPr>
          <p:cNvPr id="5122" name="Picture 2" descr="C:\Users\днс\Desktop\Дедушка\безымянный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53" y="-87405"/>
            <a:ext cx="5508104" cy="3744150"/>
          </a:xfrm>
          <a:prstGeom prst="rect">
            <a:avLst/>
          </a:prstGeom>
          <a:noFill/>
        </p:spPr>
      </p:pic>
      <p:pic>
        <p:nvPicPr>
          <p:cNvPr id="5123" name="Picture 3" descr="C:\Users\днс\Desktop\Дедушка\безымянный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25" y="0"/>
            <a:ext cx="2809875" cy="3706812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0"/>
            <a:ext cx="4283968" cy="6858000"/>
          </a:xfrm>
        </p:spPr>
        <p:txBody>
          <a:bodyPr anchor="ctr" anchorCtr="0"/>
          <a:lstStyle/>
          <a:p>
            <a:pPr marL="0" indent="0" algn="ctr">
              <a:buNone/>
            </a:pPr>
            <a:r>
              <a:rPr lang="ru-RU" dirty="0" smtClean="0"/>
              <a:t>Восстановив своё здоровье, он завербовался в Нижний Тагил во внутренние войска – конвоиром. Он сопровождал </a:t>
            </a:r>
            <a:r>
              <a:rPr lang="ru-RU" dirty="0" err="1" smtClean="0"/>
              <a:t>военнозаключенных</a:t>
            </a:r>
            <a:r>
              <a:rPr lang="ru-RU" dirty="0" smtClean="0"/>
              <a:t>, дезертиров, захваченных немецких солдат.</a:t>
            </a:r>
            <a:endParaRPr lang="ru-RU" dirty="0"/>
          </a:p>
        </p:txBody>
      </p:sp>
      <p:pic>
        <p:nvPicPr>
          <p:cNvPr id="9218" name="Picture 2" descr="C:\Users\днс\Desktop\Дедушка\безымянный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0194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661248"/>
            <a:ext cx="9144000" cy="1196752"/>
          </a:xfrm>
        </p:spPr>
        <p:txBody>
          <a:bodyPr anchor="ctr" anchorCtr="0"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В 1950 прадедушка приехал в Свердловск – здесь то он и встретил свою любовь. Точнее не Любовь, а Катюшу. С которой и прошел по жизни 59 лет. </a:t>
            </a:r>
            <a:endParaRPr lang="ru-RU" dirty="0"/>
          </a:p>
        </p:txBody>
      </p:sp>
      <p:pic>
        <p:nvPicPr>
          <p:cNvPr id="10242" name="Picture 2" descr="C:\Users\днс\Desktop\Дедушка\безымянный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078" cy="566124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0"/>
            <a:ext cx="5148064" cy="3429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Не все складывалось легко в послевоенные годы. Не было жилья, достатка, все что у них было – умещалось в один небольшой чемодан. Все приходилось наживать: мебель, одежду, посуду. </a:t>
            </a:r>
            <a:endParaRPr lang="ru-RU" dirty="0"/>
          </a:p>
        </p:txBody>
      </p:sp>
      <p:pic>
        <p:nvPicPr>
          <p:cNvPr id="6146" name="Picture 2" descr="C:\Users\днс\Desktop\Дедушка\безымянный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49675" cy="3340100"/>
          </a:xfrm>
          <a:prstGeom prst="rect">
            <a:avLst/>
          </a:prstGeom>
          <a:noFill/>
        </p:spPr>
      </p:pic>
      <p:pic>
        <p:nvPicPr>
          <p:cNvPr id="6147" name="Picture 3" descr="C:\Users\днс\Desktop\Дедушка\безымянный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492169"/>
            <a:ext cx="3203848" cy="3365831"/>
          </a:xfrm>
          <a:prstGeom prst="rect">
            <a:avLst/>
          </a:prstGeom>
          <a:noFill/>
        </p:spPr>
      </p:pic>
      <p:pic>
        <p:nvPicPr>
          <p:cNvPr id="6148" name="Picture 4" descr="C:\Users\днс\Desktop\Дедушка\безымянный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55987"/>
            <a:ext cx="5075238" cy="340201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нс\Desktop\Дедушка\МАм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517232"/>
            <a:ext cx="8820472" cy="13407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А примерно через год у них появилось дочка – Танечка (моя бабушка). </a:t>
            </a:r>
            <a:endParaRPr lang="ru-RU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0"/>
            <a:ext cx="4499992" cy="2492896"/>
          </a:xfrm>
        </p:spPr>
        <p:txBody>
          <a:bodyPr anchor="ctr" anchorCtr="0"/>
          <a:lstStyle/>
          <a:p>
            <a:pPr marL="0" indent="0" algn="ctr">
              <a:buNone/>
            </a:pPr>
            <a:r>
              <a:rPr lang="ru-RU" dirty="0" smtClean="0"/>
              <a:t>А потом еще дочь Наташа и сын Александр.</a:t>
            </a:r>
          </a:p>
          <a:p>
            <a:endParaRPr lang="ru-RU" dirty="0"/>
          </a:p>
        </p:txBody>
      </p:sp>
      <p:pic>
        <p:nvPicPr>
          <p:cNvPr id="16386" name="Picture 2" descr="C:\Users\днс\Desktop\Дедушка\МА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492896"/>
            <a:ext cx="5844884" cy="4365104"/>
          </a:xfrm>
          <a:prstGeom prst="rect">
            <a:avLst/>
          </a:prstGeom>
          <a:noFill/>
        </p:spPr>
      </p:pic>
      <p:pic>
        <p:nvPicPr>
          <p:cNvPr id="16388" name="Picture 4" descr="C:\Users\днс\Desktop\Дедушка\Мама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0"/>
            <a:ext cx="5148064" cy="6873632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0"/>
            <a:ext cx="3707904" cy="6858000"/>
          </a:xfrm>
        </p:spPr>
        <p:txBody>
          <a:bodyPr anchor="ctr" anchorCtr="0"/>
          <a:lstStyle/>
          <a:p>
            <a:pPr marL="0" lvl="0" indent="0" algn="ctr">
              <a:buNone/>
            </a:pPr>
            <a:r>
              <a:rPr lang="ru-RU" dirty="0" smtClean="0"/>
              <a:t>Так работая в нескольких местах, воспитывая детей, потом внуков и правнуков пролетела его трудовая жизнь.</a:t>
            </a:r>
          </a:p>
          <a:p>
            <a:pPr algn="ctr"/>
            <a:endParaRPr lang="ru-RU" dirty="0"/>
          </a:p>
        </p:txBody>
      </p:sp>
      <p:pic>
        <p:nvPicPr>
          <p:cNvPr id="12290" name="Picture 2" descr="C:\Users\днс\Desktop\Дедушка\безымянный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6096" cy="691451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92080" y="0"/>
            <a:ext cx="3851920" cy="6858000"/>
          </a:xfrm>
        </p:spPr>
        <p:txBody>
          <a:bodyPr anchor="ctr" anchorCtr="0">
            <a:normAutofit/>
          </a:bodyPr>
          <a:lstStyle/>
          <a:p>
            <a:pPr marL="0" lvl="0" indent="0" algn="ctr">
              <a:buNone/>
            </a:pPr>
            <a:r>
              <a:rPr lang="ru-RU" dirty="0" smtClean="0"/>
              <a:t>Здравствуйте, меня зовут </a:t>
            </a:r>
            <a:r>
              <a:rPr lang="ru-RU" b="1" dirty="0" smtClean="0"/>
              <a:t>Дима Стахеев</a:t>
            </a:r>
            <a:r>
              <a:rPr lang="ru-RU" dirty="0" smtClean="0"/>
              <a:t>. Скоро мне исполнится 11 лет. В своей презентации я хочу рассказать вам про моего прадедушку.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0072" y="0"/>
            <a:ext cx="3923928" cy="6858000"/>
          </a:xfrm>
        </p:spPr>
        <p:txBody>
          <a:bodyPr anchor="ctr" anchorCtr="0">
            <a:normAutofit/>
          </a:bodyPr>
          <a:lstStyle/>
          <a:p>
            <a:pPr marL="0" lvl="0" indent="0" algn="ctr">
              <a:buNone/>
            </a:pPr>
            <a:r>
              <a:rPr lang="ru-RU" dirty="0" smtClean="0"/>
              <a:t>Многие люди выходят на пенсию, как только до нее доработают. Но мой прадед работал на молоко заводе до 70 лет.</a:t>
            </a:r>
            <a:endParaRPr lang="ru-RU" dirty="0"/>
          </a:p>
        </p:txBody>
      </p:sp>
      <p:pic>
        <p:nvPicPr>
          <p:cNvPr id="13314" name="Picture 2" descr="C:\Users\днс\Desktop\Дедушка\безымянный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6056" cy="6877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165304"/>
            <a:ext cx="9036496" cy="692696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buNone/>
            </a:pPr>
            <a:r>
              <a:rPr lang="ru-RU" dirty="0" smtClean="0"/>
              <a:t>Когда дедушки не стало мне был всего один месяц и я совсем не помню каким он был. На этом фото мой старший брат с дедушкой и бабушкой.</a:t>
            </a:r>
          </a:p>
          <a:p>
            <a:endParaRPr lang="ru-RU" b="1" dirty="0"/>
          </a:p>
        </p:txBody>
      </p:sp>
      <p:pic>
        <p:nvPicPr>
          <p:cNvPr id="13314" name="Picture 2" descr="C:\Users\днс\Desktop\Дедушка\безымянный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011" cy="60932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8024" y="188640"/>
            <a:ext cx="4211960" cy="6669360"/>
          </a:xfrm>
        </p:spPr>
        <p:txBody>
          <a:bodyPr anchor="ctr" anchorCtr="0"/>
          <a:lstStyle/>
          <a:p>
            <a:pPr marL="0" lvl="0" indent="0" algn="ctr">
              <a:buNone/>
            </a:pPr>
            <a:r>
              <a:rPr lang="ru-RU" dirty="0" smtClean="0"/>
              <a:t>Смотря на фотографии и слушая рассказы моих родных, я представляю его высоким мужчиной плотного телосложения, с совершенно белыми волосами и добрыми голубыми глазами.</a:t>
            </a:r>
          </a:p>
          <a:p>
            <a:endParaRPr lang="ru-RU" dirty="0"/>
          </a:p>
        </p:txBody>
      </p:sp>
      <p:pic>
        <p:nvPicPr>
          <p:cNvPr id="7171" name="Picture 3" descr="C:\Users\днс\Desktop\Дедушка\безымянный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700103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8064" y="44624"/>
            <a:ext cx="3995936" cy="324036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У нас стало доброй традицией 9 мая, </a:t>
            </a:r>
            <a:r>
              <a:rPr lang="ru-RU" dirty="0"/>
              <a:t>с </a:t>
            </a:r>
            <a:r>
              <a:rPr lang="ru-RU" dirty="0" smtClean="0"/>
              <a:t>цветами, ездить на могилу к моим прадедушке и прабабушке чтобы поздравить их с этим великим праздником. Екатерина Федоровна была труженицей тыла. </a:t>
            </a:r>
            <a:endParaRPr lang="ru-RU" dirty="0"/>
          </a:p>
        </p:txBody>
      </p:sp>
      <p:pic>
        <p:nvPicPr>
          <p:cNvPr id="8194" name="Picture 2" descr="C:\Users\днс\Desktop\Дедушка\безымянный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5707" cy="3284984"/>
          </a:xfrm>
          <a:prstGeom prst="rect">
            <a:avLst/>
          </a:prstGeom>
          <a:noFill/>
        </p:spPr>
      </p:pic>
      <p:pic>
        <p:nvPicPr>
          <p:cNvPr id="8195" name="Picture 3" descr="C:\Users\днс\Desktop\Дедушка\безымянный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83942"/>
            <a:ext cx="5148064" cy="3374058"/>
          </a:xfrm>
          <a:prstGeom prst="rect">
            <a:avLst/>
          </a:prstGeom>
          <a:noFill/>
        </p:spPr>
      </p:pic>
      <p:pic>
        <p:nvPicPr>
          <p:cNvPr id="8196" name="Picture 4" descr="C:\Users\днс\Desktop\Дедушка\безымянный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965607"/>
            <a:ext cx="2571353" cy="3892393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196752"/>
            <a:ext cx="4211960" cy="566124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Не секрет, что в годы войны женщины наравне с мужчинами сражались за освобождение Родины и в тылу и на передовой.</a:t>
            </a:r>
          </a:p>
          <a:p>
            <a:endParaRPr lang="ru-RU" dirty="0"/>
          </a:p>
        </p:txBody>
      </p:sp>
      <p:pic>
        <p:nvPicPr>
          <p:cNvPr id="18434" name="Picture 2" descr="Женщины на войне.Воспоминания женщин-ветеран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1555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ic.pics.livejournal.com/mius_front/47617221/126792/126792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2053" y="3573016"/>
            <a:ext cx="4091947" cy="306896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040" y="0"/>
            <a:ext cx="4211960" cy="3429000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ru-RU" dirty="0" smtClean="0"/>
              <a:t>Моя прабабушка не участвовала в военных действиях, но когда немцы шли на Москву она вместе с другими односельчанами рыла окопы для наших солдат. </a:t>
            </a:r>
            <a:endParaRPr lang="ru-RU" dirty="0"/>
          </a:p>
        </p:txBody>
      </p:sp>
      <p:pic>
        <p:nvPicPr>
          <p:cNvPr id="9224" name="Picture 8" descr="https://encrypted-tbn0.gstatic.com/images?q=tbn:ANd9GcTXC8IRqszNPFQLh4mLvboeNrxRXXWiUbfXDRmzayvkluU3DrU44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4618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941168"/>
            <a:ext cx="9144000" cy="1916832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ru-RU" dirty="0" smtClean="0"/>
              <a:t>Я считаю, что и она внесла свою долю в победу наших войск. Праздник День победы и её праздник то же. У неё есть грамоты и медаль за доблестный труд во время войны. Моя бабушка – тыловик.</a:t>
            </a:r>
          </a:p>
          <a:p>
            <a:endParaRPr lang="ru-RU" dirty="0"/>
          </a:p>
        </p:txBody>
      </p:sp>
      <p:pic>
        <p:nvPicPr>
          <p:cNvPr id="12290" name="Picture 2" descr="C:\Users\днс\Desktop\Дедушка\безымянный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524328" cy="50310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64088" y="0"/>
            <a:ext cx="3779912" cy="6858000"/>
          </a:xfrm>
        </p:spPr>
        <p:txBody>
          <a:bodyPr anchor="ctr" anchorCtr="0"/>
          <a:lstStyle/>
          <a:p>
            <a:pPr marL="0" indent="0">
              <a:buNone/>
            </a:pPr>
            <a:r>
              <a:rPr lang="ru-RU" dirty="0" smtClean="0"/>
              <a:t>Я люблю приезжать к прабабушке в гости, рассматривать их боевые медали и ордена.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55679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dirty="0" smtClean="0"/>
              <a:t>А еще я очень горжусь своими прадедушкой и прабабушкой когда мне читают письма-поздравления от президентов. Их у них несколько. </a:t>
            </a:r>
            <a:endParaRPr lang="ru-RU" dirty="0"/>
          </a:p>
        </p:txBody>
      </p:sp>
      <p:pic>
        <p:nvPicPr>
          <p:cNvPr id="105473" name="Picture 1" descr="F:\DCIM\100CANON\IMG_8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3750"/>
            <a:ext cx="7776864" cy="51845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0"/>
            <a:ext cx="4283968" cy="6858000"/>
          </a:xfrm>
        </p:spPr>
        <p:txBody>
          <a:bodyPr anchor="ctr" anchorCtr="0"/>
          <a:lstStyle/>
          <a:p>
            <a:pPr marL="0" indent="0" algn="ctr">
              <a:buNone/>
            </a:pPr>
            <a:r>
              <a:rPr lang="ru-RU" dirty="0" smtClean="0"/>
              <a:t>Самое первое письмо пришло из Кремля от нашего Первого Президента России Бориса Николаевича Ельцина.</a:t>
            </a:r>
            <a:endParaRPr lang="ru-RU" dirty="0"/>
          </a:p>
        </p:txBody>
      </p:sp>
      <p:pic>
        <p:nvPicPr>
          <p:cNvPr id="4" name="Picture 1" descr="C:\Users\днс\Documents\Panasonic\MFS\Scan\20141130_225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55" y="-6928"/>
            <a:ext cx="4836177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24128" y="0"/>
            <a:ext cx="3419872" cy="6858000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ru-RU" sz="4400" b="1" dirty="0" err="1" smtClean="0">
                <a:latin typeface="Gabriola" pitchFamily="82" charset="0"/>
              </a:rPr>
              <a:t>Москальков</a:t>
            </a:r>
            <a:r>
              <a:rPr lang="ru-RU" sz="4400" b="1" dirty="0" smtClean="0">
                <a:latin typeface="Gabriola" pitchFamily="82" charset="0"/>
              </a:rPr>
              <a:t/>
            </a:r>
            <a:br>
              <a:rPr lang="ru-RU" sz="4400" b="1" dirty="0" smtClean="0">
                <a:latin typeface="Gabriola" pitchFamily="82" charset="0"/>
              </a:rPr>
            </a:br>
            <a:r>
              <a:rPr lang="ru-RU" sz="4400" b="1" dirty="0" smtClean="0">
                <a:latin typeface="Gabriola" pitchFamily="82" charset="0"/>
              </a:rPr>
              <a:t>Иван Дмитриевич</a:t>
            </a:r>
          </a:p>
          <a:p>
            <a:pPr marL="0" indent="0" algn="ctr">
              <a:buNone/>
            </a:pPr>
            <a:r>
              <a:rPr lang="ru-RU" sz="4400" b="1" dirty="0" smtClean="0">
                <a:latin typeface="Gabriola" pitchFamily="82" charset="0"/>
              </a:rPr>
              <a:t>  (07.08.1924 -06.03.2009)</a:t>
            </a:r>
          </a:p>
        </p:txBody>
      </p:sp>
      <p:pic>
        <p:nvPicPr>
          <p:cNvPr id="1026" name="Picture 2" descr="C:\Users\днс\Desktop\Дедушка\безымянный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258083"/>
            <a:ext cx="5926858" cy="711608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040" y="0"/>
            <a:ext cx="4211960" cy="6858000"/>
          </a:xfrm>
          <a:blipFill>
            <a:blip r:embed="rId2" cstate="print"/>
            <a:tile tx="0" ty="0" sx="100000" sy="100000" flip="none" algn="tl"/>
          </a:blipFill>
        </p:spPr>
        <p:txBody>
          <a:bodyPr anchor="ctr" anchorCtr="0"/>
          <a:lstStyle/>
          <a:p>
            <a:pPr marL="0" lvl="0" indent="0" algn="ctr">
              <a:buNone/>
            </a:pPr>
            <a:r>
              <a:rPr lang="ru-RU" dirty="0" smtClean="0"/>
              <a:t>Потом от Владимира Владимировича Путина и Дмитрия Анатольевича Медведева.</a:t>
            </a:r>
          </a:p>
        </p:txBody>
      </p:sp>
      <p:pic>
        <p:nvPicPr>
          <p:cNvPr id="104449" name="Picture 1" descr="C:\Users\днс\Documents\Panasonic\MFS\Scan\20141130_230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0032" cy="689182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88640"/>
            <a:ext cx="4283968" cy="3710652"/>
          </a:xfrm>
        </p:spPr>
        <p:txBody>
          <a:bodyPr anchor="ctr" anchorCtr="0">
            <a:normAutofit fontScale="77500" lnSpcReduction="20000"/>
          </a:bodyPr>
          <a:lstStyle/>
          <a:p>
            <a:pPr marL="0" lvl="0" indent="0" algn="ctr">
              <a:buNone/>
            </a:pPr>
            <a:r>
              <a:rPr lang="ru-RU" dirty="0" smtClean="0"/>
              <a:t>В заключение хотелось бы сказать спасибо всем солдатом минувшей войны, которым их дети, их внуки, их правнуки и будущие праправнуки обязаны вечно – зеленой травой, голубой речкой, синим небом, серебряным воздухом – всем, что называется ЖИЗНЬ.  </a:t>
            </a:r>
          </a:p>
          <a:p>
            <a:endParaRPr lang="ru-RU" dirty="0"/>
          </a:p>
        </p:txBody>
      </p:sp>
      <p:pic>
        <p:nvPicPr>
          <p:cNvPr id="103425" name="Picture 1" descr="C:\Users\днс\Desktop\ирина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668011" cy="3501008"/>
          </a:xfrm>
          <a:prstGeom prst="rect">
            <a:avLst/>
          </a:prstGeom>
          <a:noFill/>
        </p:spPr>
      </p:pic>
      <p:pic>
        <p:nvPicPr>
          <p:cNvPr id="103427" name="Picture 3" descr="C:\Users\днс\Desktop\ирина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864009"/>
            <a:ext cx="5328592" cy="2993991"/>
          </a:xfrm>
          <a:prstGeom prst="rect">
            <a:avLst/>
          </a:prstGeom>
          <a:noFill/>
        </p:spPr>
      </p:pic>
      <p:pic>
        <p:nvPicPr>
          <p:cNvPr id="103428" name="Picture 4" descr="C:\Users\днс\Desktop\Ирина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2016" y="3501008"/>
            <a:ext cx="2434513" cy="337772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cdn.freelance.ru/img/portfolio/pics/00/30/21/3154235.jpg?mt=9f5b02f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447" y="119158"/>
            <a:ext cx="9831447" cy="65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46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 descr="C:\Users\днс\Desktop\Ир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4016"/>
            <a:ext cx="9144000" cy="4443984"/>
          </a:xfrm>
          <a:prstGeom prst="rect">
            <a:avLst/>
          </a:prstGeom>
          <a:noFill/>
        </p:spPr>
      </p:pic>
      <p:pic>
        <p:nvPicPr>
          <p:cNvPr id="100354" name="Picture 2" descr="C:\Users\днс\Desktop\ирин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75856" cy="2422376"/>
          </a:xfrm>
          <a:prstGeom prst="rect">
            <a:avLst/>
          </a:prstGeom>
          <a:noFill/>
        </p:spPr>
      </p:pic>
      <p:pic>
        <p:nvPicPr>
          <p:cNvPr id="100355" name="Picture 3" descr="C:\Users\днс\Desktop\ирина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0"/>
            <a:ext cx="3684538" cy="2420888"/>
          </a:xfrm>
          <a:prstGeom prst="rect">
            <a:avLst/>
          </a:prstGeom>
          <a:noFill/>
        </p:spPr>
      </p:pic>
      <p:pic>
        <p:nvPicPr>
          <p:cNvPr id="100356" name="Picture 4" descr="C:\Users\днс\Desktop\Ирина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5" y="0"/>
            <a:ext cx="2195736" cy="2420888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789040"/>
            <a:ext cx="9144000" cy="3068960"/>
          </a:xfrm>
        </p:spPr>
        <p:txBody>
          <a:bodyPr anchor="ctr" anchorCtr="0"/>
          <a:lstStyle/>
          <a:p>
            <a:pPr algn="ctr">
              <a:buNone/>
            </a:pPr>
            <a:r>
              <a:rPr lang="ru-RU" dirty="0" smtClean="0"/>
              <a:t> Он родился в Брянской области в августе 1924года.  С самого раннего детства его жизнь была очень тяжелой. Приходилось много работать не только на земле, но и по хозяйству.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2050" name="Picture 2" descr="C:\Users\днс\Desktop\Дедушка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1435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8024" y="0"/>
            <a:ext cx="4139952" cy="6858000"/>
          </a:xfrm>
        </p:spPr>
        <p:txBody>
          <a:bodyPr anchor="ctr" anchorCtr="0">
            <a:normAutofit/>
          </a:bodyPr>
          <a:lstStyle/>
          <a:p>
            <a:pPr lvl="0" algn="ctr">
              <a:buNone/>
            </a:pPr>
            <a:r>
              <a:rPr lang="ru-RU" dirty="0" smtClean="0"/>
              <a:t>    В те времена были очень большие семьи.                Старшие дети ухаживали за малышами, а те, кто мог помогать взрослым, работали с ними наравне в поле и дома.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763688" y="332656"/>
            <a:ext cx="1296144" cy="12241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днс\Desktop\Дедушка\безымянный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02925" cy="6858000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395536" y="692696"/>
            <a:ext cx="1080120" cy="10801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0"/>
            <a:ext cx="3707904" cy="6858000"/>
          </a:xfrm>
        </p:spPr>
        <p:txBody>
          <a:bodyPr anchor="ctr" anchorCtr="0">
            <a:normAutofit/>
          </a:bodyPr>
          <a:lstStyle/>
          <a:p>
            <a:pPr algn="ctr">
              <a:buNone/>
            </a:pPr>
            <a:r>
              <a:rPr lang="ru-RU" dirty="0" smtClean="0"/>
              <a:t>У деда моего прадедушки была своя мельница, поэтому, не успев родиться, прадедушка узнал, что такое гонения.</a:t>
            </a:r>
            <a:endParaRPr lang="ru-RU" dirty="0"/>
          </a:p>
        </p:txBody>
      </p:sp>
      <p:pic>
        <p:nvPicPr>
          <p:cNvPr id="4098" name="Picture 2" descr="C:\Users\днс\Desktop\Дедушка\bekhterev_v_n_1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296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36796" y="1052736"/>
            <a:ext cx="4499992" cy="2016224"/>
          </a:xfrm>
        </p:spPr>
        <p:txBody>
          <a:bodyPr anchor="ctr" anchorCtr="0"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Деда раскулачили, мельницу забрали, а всю семью выслали в Читинскую область. </a:t>
            </a:r>
            <a:endParaRPr lang="ru-RU" dirty="0"/>
          </a:p>
        </p:txBody>
      </p:sp>
      <p:pic>
        <p:nvPicPr>
          <p:cNvPr id="3074" name="Picture 2" descr="C:\Users\днс\Desktop\Дедушка\безымянный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92262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96" y="4258846"/>
            <a:ext cx="4507204" cy="2599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96" y="4263005"/>
            <a:ext cx="4499992" cy="2594995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5949280"/>
            <a:ext cx="8136904" cy="908720"/>
          </a:xfrm>
        </p:spPr>
        <p:txBody>
          <a:bodyPr anchor="ctr" anchorCtr="0"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Там то до начала Великой Отечественной Войны и прожила семья прадеда.</a:t>
            </a:r>
            <a:endParaRPr lang="ru-RU" dirty="0"/>
          </a:p>
        </p:txBody>
      </p:sp>
      <p:pic>
        <p:nvPicPr>
          <p:cNvPr id="10243" name="Picture 3" descr="C:\Users\днс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243408"/>
            <a:ext cx="7014467" cy="61926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92080" y="0"/>
            <a:ext cx="3851920" cy="6858000"/>
          </a:xfrm>
        </p:spPr>
        <p:txBody>
          <a:bodyPr anchor="ctr" anchorCtr="0"/>
          <a:lstStyle/>
          <a:p>
            <a:pPr marL="0" lvl="0" indent="0" algn="ctr">
              <a:buNone/>
            </a:pPr>
            <a:r>
              <a:rPr lang="ru-RU" dirty="0" smtClean="0"/>
              <a:t>Дедушка не любил рассказывать о своем детстве, поэтому я не знаю подробностей, но думаю, как и у других мальчишек того довоенного времени оно было тяжелым. Как и многие другие, он окончил школу и пошел работать. </a:t>
            </a:r>
          </a:p>
          <a:p>
            <a:endParaRPr lang="ru-RU" dirty="0"/>
          </a:p>
        </p:txBody>
      </p:sp>
      <p:pic>
        <p:nvPicPr>
          <p:cNvPr id="5122" name="Picture 2" descr="C:\Users\днс\Desktop\Дедушка\безымянный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220072" cy="6937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Овал 3"/>
          <p:cNvSpPr/>
          <p:nvPr/>
        </p:nvSpPr>
        <p:spPr>
          <a:xfrm>
            <a:off x="3491880" y="620688"/>
            <a:ext cx="1152128" cy="12241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3006</TotalTime>
  <Words>713</Words>
  <Application>Microsoft Office PowerPoint</Application>
  <PresentationFormat>Экран (4:3)</PresentationFormat>
  <Paragraphs>35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Gabriola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прадедушка</dc:title>
  <dc:creator>днс</dc:creator>
  <cp:lastModifiedBy>Хозяин</cp:lastModifiedBy>
  <cp:revision>74</cp:revision>
  <dcterms:created xsi:type="dcterms:W3CDTF">2014-11-06T10:05:14Z</dcterms:created>
  <dcterms:modified xsi:type="dcterms:W3CDTF">2020-04-23T09:24:23Z</dcterms:modified>
</cp:coreProperties>
</file>