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7" r:id="rId2"/>
    <p:sldId id="258" r:id="rId3"/>
    <p:sldId id="260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FF"/>
    <a:srgbClr val="CCCCFF"/>
    <a:srgbClr val="66CCFF"/>
    <a:srgbClr val="0066FF"/>
    <a:srgbClr val="6666FF"/>
    <a:srgbClr val="3333CC"/>
    <a:srgbClr val="3333FF"/>
    <a:srgbClr val="FF6600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4" autoAdjust="0"/>
    <p:restoredTop sz="94660"/>
  </p:normalViewPr>
  <p:slideViewPr>
    <p:cSldViewPr>
      <p:cViewPr varScale="1">
        <p:scale>
          <a:sx n="64" d="100"/>
          <a:sy n="64" d="100"/>
        </p:scale>
        <p:origin x="-114" y="-5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8A8996-1D5F-4F4A-9FE8-70C7C3FE909B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BB6226-ADCF-47E5-8AD8-78565F85B4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191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B6226-ADCF-47E5-8AD8-78565F85B4A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992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643EB1-4527-42B7-8117-4FF55C667269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933FE-8C58-4475-A1F4-44C2C5F15E8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3643EB1-4527-42B7-8117-4FF55C667269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22933FE-8C58-4475-A1F4-44C2C5F15E8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81" y="0"/>
            <a:ext cx="9144000" cy="3140968"/>
          </a:xfrm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Познавательно-творческий проект</a:t>
            </a:r>
            <a:b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«Юный эрудит»</a:t>
            </a:r>
            <a:b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Телекоммуникационный литературный конкурс</a:t>
            </a:r>
            <a:b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«Друг детства»</a:t>
            </a: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99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Этап 2 – Наша команда «Словарики»</a:t>
            </a:r>
            <a:b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32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3140968"/>
            <a:ext cx="9144000" cy="3528392"/>
          </a:xfrm>
          <a:effectLst/>
        </p:spPr>
        <p:txBody>
          <a:bodyPr>
            <a:normAutofit lnSpcReduction="10000"/>
          </a:bodyPr>
          <a:lstStyle/>
          <a:p>
            <a:pPr marL="0" indent="0" algn="r">
              <a:buNone/>
            </a:pPr>
            <a:endParaRPr lang="ru-RU" altLang="ru-RU" sz="2400" dirty="0" smtClean="0"/>
          </a:p>
          <a:p>
            <a:pPr marL="0" indent="0" algn="r">
              <a:buNone/>
            </a:pPr>
            <a:endParaRPr lang="ru-RU" altLang="ru-RU" sz="2400" dirty="0"/>
          </a:p>
          <a:p>
            <a:pPr marL="0" indent="0" algn="r">
              <a:buNone/>
            </a:pPr>
            <a:endParaRPr lang="ru-RU" altLang="ru-RU" sz="2400" dirty="0" smtClean="0"/>
          </a:p>
          <a:p>
            <a:pPr marL="0" indent="0" algn="r">
              <a:buNone/>
            </a:pPr>
            <a:endParaRPr lang="ru-RU" altLang="ru-RU" sz="2400" dirty="0"/>
          </a:p>
          <a:p>
            <a:pPr marL="0" indent="0" algn="r">
              <a:buNone/>
            </a:pPr>
            <a:endParaRPr lang="ru-RU" altLang="ru-RU" sz="2400" dirty="0" smtClean="0"/>
          </a:p>
          <a:p>
            <a:pPr marL="0" indent="0" algn="r">
              <a:buNone/>
            </a:pPr>
            <a:r>
              <a:rPr lang="ru-RU" altLang="ru-RU" sz="2400" dirty="0" smtClean="0">
                <a:solidFill>
                  <a:srgbClr val="3366FF"/>
                </a:solidFill>
              </a:rPr>
              <a:t>МБОУ СОШ № 107, 3  класс </a:t>
            </a:r>
          </a:p>
          <a:p>
            <a:pPr marL="0" indent="0" algn="r">
              <a:buNone/>
            </a:pPr>
            <a:r>
              <a:rPr lang="ru-RU" altLang="ru-RU" sz="2400" dirty="0" smtClean="0">
                <a:solidFill>
                  <a:srgbClr val="3366FF"/>
                </a:solidFill>
              </a:rPr>
              <a:t>Руководитель: Быковская Ирина Владимировна</a:t>
            </a:r>
          </a:p>
          <a:p>
            <a:pPr marL="0" indent="0" algn="r">
              <a:buNone/>
            </a:pPr>
            <a:r>
              <a:rPr lang="ru-RU" altLang="ru-RU" sz="2400" dirty="0" smtClean="0">
                <a:solidFill>
                  <a:srgbClr val="3366FF"/>
                </a:solidFill>
              </a:rPr>
              <a:t>Эл. почта: </a:t>
            </a:r>
            <a:r>
              <a:rPr lang="en-US" altLang="ru-RU" sz="2400" dirty="0" smtClean="0">
                <a:solidFill>
                  <a:srgbClr val="3366FF"/>
                </a:solidFill>
              </a:rPr>
              <a:t>i.v.bikovskaya@rambler.ru</a:t>
            </a:r>
            <a:endParaRPr lang="ru-RU" sz="2400" dirty="0">
              <a:solidFill>
                <a:srgbClr val="3366FF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87524" y="3140968"/>
            <a:ext cx="2880320" cy="2664296"/>
          </a:xfrm>
          <a:prstGeom prst="ellipse">
            <a:avLst/>
          </a:prstGeom>
          <a:solidFill>
            <a:schemeClr val="bg1"/>
          </a:solidFill>
          <a:ln w="63500" cmpd="sng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5" name="Picture 2" descr="Av1O7PGd2W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933056"/>
            <a:ext cx="1567763" cy="15677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</p:pic>
      <p:sp>
        <p:nvSpPr>
          <p:cNvPr id="6" name="Прямоугольник 5"/>
          <p:cNvSpPr/>
          <p:nvPr/>
        </p:nvSpPr>
        <p:spPr>
          <a:xfrm>
            <a:off x="298364" y="3381016"/>
            <a:ext cx="2376264" cy="584775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</a:t>
            </a:r>
            <a:r>
              <a:rPr lang="ru-RU" sz="3200" b="1" cap="none" spc="50" dirty="0" smtClean="0">
                <a:ln w="11430"/>
                <a:solidFill>
                  <a:srgbClr val="FF66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ловарики</a:t>
            </a:r>
            <a:endParaRPr lang="ru-RU" sz="3200" b="1" cap="none" spc="50" dirty="0">
              <a:ln w="11430"/>
              <a:solidFill>
                <a:srgbClr val="FF66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257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-15687" y="0"/>
            <a:ext cx="9144000" cy="685800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7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СЛОВАРИКИ команда класс! Читайте комиксы про нас!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 очень дружный класс! Когда мы встречаемся после летних каникул, начинаем рассказывать друг другу «Как мы провели лето». </a:t>
            </a:r>
            <a:endParaRPr lang="ru-RU" sz="18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ru-RU" sz="24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3333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dirty="0"/>
              <a:t> </a:t>
            </a:r>
          </a:p>
          <a:p>
            <a:pPr marL="45720" indent="0" algn="ctr">
              <a:buNone/>
            </a:pPr>
            <a:endParaRPr lang="ru-RU" dirty="0" smtClean="0"/>
          </a:p>
          <a:p>
            <a:pPr marL="45720" indent="0" algn="ctr">
              <a:buNone/>
            </a:pPr>
            <a:endParaRPr lang="ru-RU" dirty="0"/>
          </a:p>
        </p:txBody>
      </p:sp>
      <p:pic>
        <p:nvPicPr>
          <p:cNvPr id="1030" name="Picture 6" descr="C:\Users\Сергей\Desktop\Новая папка\P10806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27" y="2492896"/>
            <a:ext cx="2347649" cy="2304256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tx2"/>
          </a:solidFill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547664" y="1171705"/>
            <a:ext cx="2646362" cy="1676496"/>
          </a:xfrm>
          <a:prstGeom prst="wedgeEllipseCallou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РИТА: А я ходила в цирк и видела номер Девочка на шаре! Советую посмотреть!!!!</a:t>
            </a:r>
            <a:endParaRPr kumimoji="0" lang="ru-RU" alt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2" name="Picture 8" descr="C:\Users\Сергей\Desktop\Новая папка\P108065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026" y="1675140"/>
            <a:ext cx="2282563" cy="23298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6228184" y="1171705"/>
            <a:ext cx="2771800" cy="1912832"/>
          </a:xfrm>
          <a:prstGeom prst="wedgeEllipseCallou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ВАНЯ:  Мне на день рождения  подарили большой Самосвал. Я обменял его на светлячка, который светится. </a:t>
            </a: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5580112" y="3861048"/>
            <a:ext cx="2970262" cy="2205003"/>
          </a:xfrm>
          <a:prstGeom prst="wedgeEllipseCallout">
            <a:avLst/>
          </a:prstGeom>
          <a:solidFill>
            <a:srgbClr val="DDDDDD"/>
          </a:solidFill>
          <a:ln w="9525">
            <a:solidFill>
              <a:srgbClr val="000000"/>
            </a:solidFill>
            <a:miter lim="800000"/>
            <a:headEnd/>
            <a:tailEnd/>
          </a:ln>
          <a:scene3d>
            <a:camera prst="orthographicFront">
              <a:rot lat="0" lon="0" rev="0"/>
            </a:camera>
            <a:lightRig rig="threePt" dir="t"/>
          </a:scene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ЛЕНА:  Я с младшим братом ходила в кино. Он там стрелял из игрушечного пистолета в пришельцев из мультика и нас чуть не выгнали из кинотеатра.</a:t>
            </a:r>
          </a:p>
        </p:txBody>
      </p:sp>
      <p:pic>
        <p:nvPicPr>
          <p:cNvPr id="1026" name="Picture 2" descr="C:\Users\Сергей\Desktop\Новая папка\P108064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5914" y="4514867"/>
            <a:ext cx="2496223" cy="2160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52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ергей\Desktop\Новая папка\P10806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0" y="935519"/>
            <a:ext cx="2411973" cy="20882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Сергей\Desktop\Новая папка\P10806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28512"/>
            <a:ext cx="2264107" cy="22284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623398" y="116632"/>
            <a:ext cx="2394842" cy="1637774"/>
          </a:xfrm>
          <a:prstGeom prst="wedgeEllipseCallou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alt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НАСТЯ: А вот со мной ничего интересного не произошло.</a:t>
            </a:r>
            <a:endParaRPr kumimoji="0" lang="ru-RU" altLang="ru-RU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396672" y="3527736"/>
            <a:ext cx="4104558" cy="2780863"/>
          </a:xfrm>
          <a:prstGeom prst="wedgeEllipseCallou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400" dirty="0" smtClean="0"/>
              <a:t>ИРИНА ВЛАДИМИРОВНА:  </a:t>
            </a:r>
            <a:r>
              <a:rPr lang="ru-RU" sz="1400" dirty="0"/>
              <a:t>А </a:t>
            </a:r>
            <a:r>
              <a:rPr lang="ru-RU" sz="1400" dirty="0" smtClean="0"/>
              <a:t>ты, Настя, </a:t>
            </a:r>
            <a:r>
              <a:rPr lang="ru-RU" sz="1400" dirty="0"/>
              <a:t>приходи к нам в команду «Словарики», участвуй с нами в конкурсе «Друг детства» и с тобой тоже обязательно случится что-нибудь интересное и смешное. Это просто ребята Денискиных рассказов начитались.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2051720" y="116632"/>
            <a:ext cx="2646362" cy="1728192"/>
          </a:xfrm>
          <a:prstGeom prst="wedgeEllipseCallout">
            <a:avLst/>
          </a:prstGeom>
          <a:solidFill>
            <a:schemeClr val="bg1">
              <a:lumMod val="95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ТОЛЯ:  Мы с ребятами во дворе построили ракету и назвали ее Восток-2.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09" y="3256848"/>
            <a:ext cx="3286125" cy="332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714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 marL="45720" indent="0" algn="ctr">
              <a:buNone/>
            </a:pPr>
            <a:r>
              <a:rPr lang="ru-RU" sz="35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333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Писатель щедрый и радостный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щедрый и радостный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«Виктор Драгунский - писатель щедрый и радостный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«Виктор Драгунский - писатель щедрый и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радостный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?». Я задумалась: Правильно ли то, что о 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характере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писателя судят по его произведениям?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Сами рассказы писателя очень смешные и радостные. Удивительно, но такие рассказы как «Девочка на шаре», «Тайное становится явным», «Одна капля убивает лошадь» помнят не только наши мамы и папы, даже бабушки и дедушки. Не зря по рассказам Виктора Драгунского были даже сняты серии юмористического журнала Ералаш, например, «Папа у Васи силен в математике». А мы в классе на уроках чтения и на праздниках очень часто инсценируем рассказы и читаем по ролям, например рассказ «Пожар во флигеле или подвиг во льдах», и все  дружно потом над ними смеемся. Может быть, Виктор Драгунский писал такие смешные рассказы, потому что ему очень грустно, что он вырос, и с ним не происходят такие смешные истории? Чтобы это понять мне сразу захотелось узнать, а какой он был в жизни? Кто про это знает, где про это написано?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мне очень хочется найти информацию про это, и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какой человек был Виктор Драгунский? Но он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точно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щедрым, потому что подарил нам «просто 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столько много смешных историй.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347" y="5085184"/>
            <a:ext cx="2568929" cy="177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004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>
    <a:txDef>
      <a:spPr bwMode="auto">
        <a:solidFill>
          <a:srgbClr val="FFFFFF"/>
        </a:solidFill>
        <a:ln w="9525">
          <a:solidFill>
            <a:srgbClr val="000000"/>
          </a:solidFill>
          <a:miter lim="800000"/>
          <a:headEnd/>
          <a:tailEnd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ts val="1000"/>
          </a:spcAft>
          <a:buClrTx/>
          <a:buSzTx/>
          <a:buFontTx/>
          <a:buNone/>
          <a:tabLst/>
          <a:defRPr kumimoji="0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178</TotalTime>
  <Words>424</Words>
  <Application>Microsoft Office PowerPoint</Application>
  <PresentationFormat>Экран (4:3)</PresentationFormat>
  <Paragraphs>30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Познавательно-творческий проект «Юный эрудит» Телекоммуникационный литературный конкурс «Друг детства» Этап 2 – Наша команда «Словарики»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Сергей</cp:lastModifiedBy>
  <cp:revision>23</cp:revision>
  <dcterms:created xsi:type="dcterms:W3CDTF">2014-10-11T10:22:22Z</dcterms:created>
  <dcterms:modified xsi:type="dcterms:W3CDTF">2015-01-29T17:32:14Z</dcterms:modified>
</cp:coreProperties>
</file>